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F9955-2EF1-48DB-ADDB-8AAEE5CFD378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3C4D-86D7-4EFA-A6D6-8166BC4291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023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F9955-2EF1-48DB-ADDB-8AAEE5CFD378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3C4D-86D7-4EFA-A6D6-8166BC4291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091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F9955-2EF1-48DB-ADDB-8AAEE5CFD378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3C4D-86D7-4EFA-A6D6-8166BC4291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293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F9955-2EF1-48DB-ADDB-8AAEE5CFD378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3C4D-86D7-4EFA-A6D6-8166BC4291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132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F9955-2EF1-48DB-ADDB-8AAEE5CFD378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3C4D-86D7-4EFA-A6D6-8166BC4291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028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F9955-2EF1-48DB-ADDB-8AAEE5CFD378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3C4D-86D7-4EFA-A6D6-8166BC4291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713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F9955-2EF1-48DB-ADDB-8AAEE5CFD378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3C4D-86D7-4EFA-A6D6-8166BC4291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748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F9955-2EF1-48DB-ADDB-8AAEE5CFD378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3C4D-86D7-4EFA-A6D6-8166BC4291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427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F9955-2EF1-48DB-ADDB-8AAEE5CFD378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3C4D-86D7-4EFA-A6D6-8166BC4291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255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F9955-2EF1-48DB-ADDB-8AAEE5CFD378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3C4D-86D7-4EFA-A6D6-8166BC4291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230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F9955-2EF1-48DB-ADDB-8AAEE5CFD378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3C4D-86D7-4EFA-A6D6-8166BC4291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768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EF9955-2EF1-48DB-ADDB-8AAEE5CFD378}" type="datetimeFigureOut">
              <a:rPr lang="en-US" smtClean="0"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B3C4D-86D7-4EFA-A6D6-8166BC4291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559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Jabu-Jabu land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By: Jake </a:t>
            </a:r>
            <a:r>
              <a:rPr lang="en-US" dirty="0" smtClean="0"/>
              <a:t>S</a:t>
            </a:r>
            <a:r>
              <a:rPr lang="en-US" dirty="0" smtClean="0"/>
              <a:t>. (The second ruler of Jabu-Jabu land.)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295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Ruler Jabu-Jabu</a:t>
            </a:r>
            <a:endParaRPr lang="en-US" dirty="0"/>
          </a:p>
        </p:txBody>
      </p:sp>
      <p:pic>
        <p:nvPicPr>
          <p:cNvPr id="1026" name="Picture 2" descr="http://deathby1000papercuts.com/wp-content/uploads/2011/08/burger-king-k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76400"/>
            <a:ext cx="8150226" cy="449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4705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Climate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climate is in the low’s of 70 and high’s of 110 degrees F.</a:t>
            </a:r>
            <a:endParaRPr lang="en-US" dirty="0"/>
          </a:p>
        </p:txBody>
      </p:sp>
      <p:pic>
        <p:nvPicPr>
          <p:cNvPr id="2050" name="Picture 2" descr="http://www.thewritingnut.com/wp-content/uploads/2011/04/yellow-su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819400"/>
            <a:ext cx="3152871" cy="3178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211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Relative location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Jabu-Jabu land has many hills, nice waving plains, and many canyons.</a:t>
            </a:r>
            <a:endParaRPr lang="en-US" dirty="0"/>
          </a:p>
        </p:txBody>
      </p:sp>
      <p:pic>
        <p:nvPicPr>
          <p:cNvPr id="4098" name="Picture 2" descr="http://keep3.sjfc.edu/students/acn00433/e-port/MSTI260/Virtual%20Learning/Canyons/deep_canyon_v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124199"/>
            <a:ext cx="7848600" cy="335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2404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Absolute location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35 degrees north-south and 20 degrees north-south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3074" name="Picture 2" descr="http://www.smarttravelinfo.com/wp-content/uploads/2011/08/Africa-Satellite-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819400"/>
            <a:ext cx="3467100" cy="3134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431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Clothing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Men always wear Packer jerseys with yellow zigtechs. Women always wear Brewer jerseys with blue zigtechs</a:t>
            </a:r>
            <a:endParaRPr lang="en-US" dirty="0"/>
          </a:p>
        </p:txBody>
      </p:sp>
      <p:pic>
        <p:nvPicPr>
          <p:cNvPr id="1026" name="Picture 2" descr="C:\Users\Public\Pictures\Sample Pictures\Zigtech blu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6227"/>
            <a:ext cx="4572000" cy="364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ublic\Pictures\Sample Pictures\Zigtech yello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00399"/>
            <a:ext cx="4419600" cy="364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448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77</Words>
  <Application>Microsoft Office PowerPoint</Application>
  <PresentationFormat>On-screen Show (4:3)</PresentationFormat>
  <Paragraphs>11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Jabu-Jabu land</vt:lpstr>
      <vt:lpstr>The Ruler Jabu-Jabu</vt:lpstr>
      <vt:lpstr>Climate</vt:lpstr>
      <vt:lpstr>Relative location</vt:lpstr>
      <vt:lpstr>Absolute location</vt:lpstr>
      <vt:lpstr>Clothing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Jabu-Jabu land</dc:title>
  <dc:creator>Jake Schmitt</dc:creator>
  <cp:lastModifiedBy>Jake Schmitt</cp:lastModifiedBy>
  <cp:revision>7</cp:revision>
  <dcterms:created xsi:type="dcterms:W3CDTF">2011-09-27T19:09:10Z</dcterms:created>
  <dcterms:modified xsi:type="dcterms:W3CDTF">2011-09-28T19:55:44Z</dcterms:modified>
</cp:coreProperties>
</file>